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01"/>
    <a:srgbClr val="FF6699"/>
    <a:srgbClr val="FFA7C6"/>
    <a:srgbClr val="D9F000"/>
    <a:srgbClr val="F06D00"/>
    <a:srgbClr val="13BD17"/>
    <a:srgbClr val="006DF0"/>
    <a:srgbClr val="F000F6"/>
    <a:srgbClr val="3421A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55" autoAdjust="0"/>
  </p:normalViewPr>
  <p:slideViewPr>
    <p:cSldViewPr>
      <p:cViewPr>
        <p:scale>
          <a:sx n="75" d="100"/>
          <a:sy n="75" d="100"/>
        </p:scale>
        <p:origin x="-1666" y="-73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ACE4C-B5C8-4BC2-8654-B6B0013ACFE3}" type="datetimeFigureOut">
              <a:rPr lang="it-IT" smtClean="0"/>
              <a:pPr/>
              <a:t>25/03/2023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5842A-D451-4AA9-BC2F-A2CB6E31ED10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3402-E9C7-40F2-9667-14474F34116B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808-5551-4B0A-AF2A-D8C1F7BAB858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22B6-4A99-4CAD-8FEA-D64D71923BC3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4835-2D5E-4725-81FB-094C1ACF7F65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E4A-09F6-4E02-BE72-8EF423223CDC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E9D8-E656-47F7-AB74-651D99942568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5FAF-8ED6-4142-8AB2-531E7391D385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AE36-BB20-428C-B051-EF987E2D6F2C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9D3F-8749-4230-A210-E72B9BB45CCB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9EC9-187E-4DB7-88DE-15D617BC7651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EE1E-FD00-4396-8205-EFD488AFE25A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12202-6226-4D63-80C1-B18800EA539C}" type="datetime1">
              <a:rPr lang="it-IT" smtClean="0"/>
              <a:pPr/>
              <a:t>25/03/2023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2803-A30A-49AA-B9BE-E0444CB65AC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me - Tutela Arancia Rossa di Sicilia IGP"/>
          <p:cNvPicPr>
            <a:picLocks noChangeAspect="1" noChangeArrowheads="1"/>
          </p:cNvPicPr>
          <p:nvPr/>
        </p:nvPicPr>
        <p:blipFill>
          <a:blip r:embed="rId2" cstate="print"/>
          <a:srcRect l="-3256" b="15963"/>
          <a:stretch>
            <a:fillRect/>
          </a:stretch>
        </p:blipFill>
        <p:spPr bwMode="auto">
          <a:xfrm>
            <a:off x="0" y="2571750"/>
            <a:ext cx="3491880" cy="2571750"/>
          </a:xfrm>
          <a:prstGeom prst="rect">
            <a:avLst/>
          </a:prstGeom>
          <a:noFill/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12676" y="1275606"/>
            <a:ext cx="7918648" cy="1766019"/>
          </a:xfrm>
        </p:spPr>
        <p:txBody>
          <a:bodyPr>
            <a:normAutofit fontScale="90000"/>
          </a:bodyPr>
          <a:lstStyle/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mhw1: dimensioni del sito</a:t>
            </a:r>
            <a:b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</a:br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/>
            </a:r>
            <a:b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</a:br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Casaccio Agrippino 1000014638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711352" y="4443958"/>
            <a:ext cx="5432648" cy="577230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* le immagini possono variare nel prodotto finale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1</a:t>
            </a:fld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7374" r="776" b="24953"/>
          <a:stretch>
            <a:fillRect/>
          </a:stretch>
        </p:blipFill>
        <p:spPr bwMode="auto">
          <a:xfrm>
            <a:off x="0" y="0"/>
            <a:ext cx="9144000" cy="350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552" y="3579863"/>
            <a:ext cx="8604448" cy="156363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it-IT" sz="2800" b="1" dirty="0" smtClean="0"/>
              <a:t>&lt;nav&gt;</a:t>
            </a:r>
            <a:r>
              <a:rPr lang="it-IT" sz="2800" dirty="0" smtClean="0"/>
              <a:t>:		altezza: 60px, bordo inferiore: 2px;</a:t>
            </a:r>
          </a:p>
          <a:p>
            <a:pPr>
              <a:buNone/>
            </a:pPr>
            <a:r>
              <a:rPr lang="it-IT" sz="2800" dirty="0" smtClean="0"/>
              <a:t> 			padding: 5px 10px, bordo superiore: 3px</a:t>
            </a:r>
          </a:p>
          <a:p>
            <a:pPr>
              <a:buNone/>
            </a:pPr>
            <a:endParaRPr lang="it-IT" sz="900" dirty="0" smtClean="0"/>
          </a:p>
          <a:p>
            <a:pPr>
              <a:buNone/>
            </a:pPr>
            <a:r>
              <a:rPr lang="it-IT" sz="2800" b="1" dirty="0" smtClean="0"/>
              <a:t>&lt;header&gt;</a:t>
            </a:r>
            <a:r>
              <a:rPr lang="it-IT" sz="2800" dirty="0" smtClean="0"/>
              <a:t>:</a:t>
            </a:r>
            <a:r>
              <a:rPr lang="it-IT" sz="2800" b="1" dirty="0" smtClean="0"/>
              <a:t>  	</a:t>
            </a:r>
            <a:r>
              <a:rPr lang="it-IT" sz="2800" dirty="0" smtClean="0"/>
              <a:t>altezza: 500px;	</a:t>
            </a:r>
          </a:p>
          <a:p>
            <a:pPr>
              <a:buNone/>
            </a:pPr>
            <a:r>
              <a:rPr lang="it-IT" sz="2800" dirty="0" smtClean="0"/>
              <a:t>			bordo: 5px, padding: 25px 50px;</a:t>
            </a:r>
          </a:p>
        </p:txBody>
      </p:sp>
      <p:sp>
        <p:nvSpPr>
          <p:cNvPr id="10" name="Rettangolo 9"/>
          <p:cNvSpPr/>
          <p:nvPr/>
        </p:nvSpPr>
        <p:spPr>
          <a:xfrm>
            <a:off x="0" y="51510"/>
            <a:ext cx="720000" cy="3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400" b="1" dirty="0" smtClean="0"/>
              <a:t>&lt;-&gt;</a:t>
            </a:r>
            <a:endParaRPr lang="it-IT" sz="1400" b="1" dirty="0"/>
          </a:p>
        </p:txBody>
      </p:sp>
      <p:sp>
        <p:nvSpPr>
          <p:cNvPr id="14" name="Rettangolo 13"/>
          <p:cNvSpPr/>
          <p:nvPr/>
        </p:nvSpPr>
        <p:spPr>
          <a:xfrm>
            <a:off x="1403688" y="109102"/>
            <a:ext cx="360000" cy="230400"/>
          </a:xfrm>
          <a:prstGeom prst="rect">
            <a:avLst/>
          </a:prstGeom>
          <a:solidFill>
            <a:srgbClr val="006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800" b="1" dirty="0" smtClean="0"/>
              <a:t>&lt;-&gt;</a:t>
            </a:r>
            <a:endParaRPr lang="it-IT" sz="800" b="1" dirty="0"/>
          </a:p>
        </p:txBody>
      </p:sp>
      <p:sp>
        <p:nvSpPr>
          <p:cNvPr id="15" name="Rettangolo 14"/>
          <p:cNvSpPr/>
          <p:nvPr/>
        </p:nvSpPr>
        <p:spPr>
          <a:xfrm>
            <a:off x="0" y="411510"/>
            <a:ext cx="720000" cy="30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4400" dirty="0" smtClean="0"/>
              <a:t>&lt;-&gt;</a:t>
            </a:r>
            <a:endParaRPr lang="it-IT" sz="4400" dirty="0"/>
          </a:p>
        </p:txBody>
      </p:sp>
      <p:sp>
        <p:nvSpPr>
          <p:cNvPr id="16" name="Rettangolo 15"/>
          <p:cNvSpPr/>
          <p:nvPr/>
        </p:nvSpPr>
        <p:spPr>
          <a:xfrm>
            <a:off x="1907704" y="1203598"/>
            <a:ext cx="720000" cy="1440160"/>
          </a:xfrm>
          <a:prstGeom prst="rect">
            <a:avLst/>
          </a:prstGeom>
          <a:solidFill>
            <a:srgbClr val="F00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3200" b="1" dirty="0" smtClean="0"/>
              <a:t>&lt;-&gt;</a:t>
            </a:r>
            <a:endParaRPr lang="it-IT" sz="3200" b="1" dirty="0"/>
          </a:p>
        </p:txBody>
      </p:sp>
      <p:sp>
        <p:nvSpPr>
          <p:cNvPr id="17" name="Triangolo isoscele 16"/>
          <p:cNvSpPr/>
          <p:nvPr/>
        </p:nvSpPr>
        <p:spPr>
          <a:xfrm rot="5400000">
            <a:off x="2195736" y="4768014"/>
            <a:ext cx="180000" cy="180000"/>
          </a:xfrm>
          <a:prstGeom prst="triangle">
            <a:avLst/>
          </a:prstGeom>
          <a:solidFill>
            <a:srgbClr val="F00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riangolo isoscele 17"/>
          <p:cNvSpPr/>
          <p:nvPr/>
        </p:nvSpPr>
        <p:spPr>
          <a:xfrm rot="5400000">
            <a:off x="2195736" y="4443958"/>
            <a:ext cx="180000" cy="180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Triangolo isoscele 18"/>
          <p:cNvSpPr/>
          <p:nvPr/>
        </p:nvSpPr>
        <p:spPr>
          <a:xfrm rot="5400000">
            <a:off x="2195736" y="4011910"/>
            <a:ext cx="180000" cy="180000"/>
          </a:xfrm>
          <a:prstGeom prst="triangle">
            <a:avLst/>
          </a:prstGeom>
          <a:solidFill>
            <a:srgbClr val="006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riangolo isoscele 19"/>
          <p:cNvSpPr/>
          <p:nvPr/>
        </p:nvSpPr>
        <p:spPr>
          <a:xfrm rot="5400000">
            <a:off x="2195736" y="3651870"/>
            <a:ext cx="180000" cy="1800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2</a:t>
            </a:fld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4099" b="44650"/>
          <a:stretch>
            <a:fillRect/>
          </a:stretch>
        </p:blipFill>
        <p:spPr bwMode="auto">
          <a:xfrm>
            <a:off x="0" y="0"/>
            <a:ext cx="9144000" cy="212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552" y="2571750"/>
            <a:ext cx="8604448" cy="25717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2600" b="1" dirty="0" smtClean="0"/>
              <a:t>&lt;logo&gt;</a:t>
            </a:r>
            <a:r>
              <a:rPr lang="it-IT" sz="2600" dirty="0" smtClean="0"/>
              <a:t>:	bordo superiore: 3px, altezza: 117px;</a:t>
            </a:r>
          </a:p>
          <a:p>
            <a:pPr>
              <a:buNone/>
            </a:pPr>
            <a:r>
              <a:rPr lang="it-IT" sz="2600" dirty="0" smtClean="0"/>
              <a:t>			altezza: 100px, margin-top: -50px, bordo: 2px;</a:t>
            </a:r>
          </a:p>
          <a:p>
            <a:pPr>
              <a:buNone/>
            </a:pPr>
            <a:r>
              <a:rPr lang="it-IT" sz="2600" b="1" dirty="0" smtClean="0"/>
              <a:t>&lt;box&gt;</a:t>
            </a:r>
            <a:r>
              <a:rPr lang="it-IT" sz="2600" dirty="0" smtClean="0"/>
              <a:t>:	</a:t>
            </a:r>
            <a:r>
              <a:rPr lang="en-US" sz="2600" dirty="0" smtClean="0"/>
              <a:t>40px * 30px;</a:t>
            </a:r>
          </a:p>
          <a:p>
            <a:pPr>
              <a:buNone/>
            </a:pPr>
            <a:r>
              <a:rPr lang="en-US" sz="2600" dirty="0" smtClean="0"/>
              <a:t>			</a:t>
            </a:r>
            <a:r>
              <a:rPr lang="it-IT" sz="2600" dirty="0" smtClean="0"/>
              <a:t>posizione</a:t>
            </a:r>
            <a:r>
              <a:rPr lang="en-US" sz="2600" dirty="0" smtClean="0"/>
              <a:t>: top 60px, left -70px;</a:t>
            </a:r>
            <a:endParaRPr lang="it-IT" sz="2600" dirty="0" smtClean="0"/>
          </a:p>
          <a:p>
            <a:pPr>
              <a:buNone/>
            </a:pPr>
            <a:endParaRPr lang="it-IT" sz="2800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4932080" y="375574"/>
            <a:ext cx="360000" cy="61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400" b="1" dirty="0" smtClean="0"/>
              <a:t>&lt;-&gt;</a:t>
            </a:r>
            <a:endParaRPr lang="it-IT" sz="1400" b="1" dirty="0"/>
          </a:p>
        </p:txBody>
      </p:sp>
      <p:sp>
        <p:nvSpPr>
          <p:cNvPr id="16" name="Rettangolo 15"/>
          <p:cNvSpPr/>
          <p:nvPr/>
        </p:nvSpPr>
        <p:spPr>
          <a:xfrm>
            <a:off x="3131840" y="663630"/>
            <a:ext cx="359960" cy="82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2000" b="1" dirty="0" smtClean="0"/>
              <a:t>&lt;-&gt;</a:t>
            </a:r>
            <a:endParaRPr lang="it-IT" sz="2000" b="1" dirty="0"/>
          </a:p>
        </p:txBody>
      </p:sp>
      <p:sp>
        <p:nvSpPr>
          <p:cNvPr id="18" name="Triangolo isoscele 17"/>
          <p:cNvSpPr/>
          <p:nvPr/>
        </p:nvSpPr>
        <p:spPr>
          <a:xfrm rot="5400000">
            <a:off x="2195736" y="3219822"/>
            <a:ext cx="180000" cy="1800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riangolo isoscele 19"/>
          <p:cNvSpPr/>
          <p:nvPr/>
        </p:nvSpPr>
        <p:spPr>
          <a:xfrm rot="5400000">
            <a:off x="2195736" y="2715766"/>
            <a:ext cx="180000" cy="1800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riangolo isoscele 12"/>
          <p:cNvSpPr/>
          <p:nvPr/>
        </p:nvSpPr>
        <p:spPr>
          <a:xfrm rot="5400000">
            <a:off x="2195736" y="3687893"/>
            <a:ext cx="180000" cy="180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Triangolo isoscele 20"/>
          <p:cNvSpPr/>
          <p:nvPr/>
        </p:nvSpPr>
        <p:spPr>
          <a:xfrm rot="5400000">
            <a:off x="2195736" y="4191950"/>
            <a:ext cx="180000" cy="18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/>
          <p:cNvSpPr/>
          <p:nvPr/>
        </p:nvSpPr>
        <p:spPr>
          <a:xfrm>
            <a:off x="827584" y="1851670"/>
            <a:ext cx="215944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100" b="1" dirty="0" smtClean="0"/>
              <a:t>&lt;-&gt;</a:t>
            </a:r>
            <a:endParaRPr lang="it-IT" b="1" dirty="0"/>
          </a:p>
        </p:txBody>
      </p:sp>
      <p:sp>
        <p:nvSpPr>
          <p:cNvPr id="23" name="Rettangolo 22"/>
          <p:cNvSpPr/>
          <p:nvPr/>
        </p:nvSpPr>
        <p:spPr>
          <a:xfrm>
            <a:off x="1187624" y="1779662"/>
            <a:ext cx="288032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t-IT" sz="600" b="1" dirty="0" smtClean="0"/>
              <a:t>&lt;-&gt;</a:t>
            </a:r>
            <a:endParaRPr lang="it-IT" sz="1000" b="1" dirty="0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3</a:t>
            </a:fld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/>
          <p:cNvGrpSpPr>
            <a:grpSpLocks noChangeAspect="1"/>
          </p:cNvGrpSpPr>
          <p:nvPr/>
        </p:nvGrpSpPr>
        <p:grpSpPr>
          <a:xfrm>
            <a:off x="0" y="103500"/>
            <a:ext cx="7020271" cy="5040000"/>
            <a:chOff x="6444208" y="-1676722"/>
            <a:chExt cx="8575713" cy="615668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9100" r="8139" b="22601"/>
            <a:stretch>
              <a:fillRect/>
            </a:stretch>
          </p:blipFill>
          <p:spPr bwMode="auto">
            <a:xfrm>
              <a:off x="6444208" y="1995686"/>
              <a:ext cx="8399789" cy="2484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Immagine 12" descr="Screenshot (276).png"/>
            <p:cNvPicPr>
              <a:picLocks noChangeAspect="1"/>
            </p:cNvPicPr>
            <p:nvPr/>
          </p:nvPicPr>
          <p:blipFill>
            <a:blip r:embed="rId3" cstate="print"/>
            <a:srcRect t="15000" r="6226" b="12201"/>
            <a:stretch>
              <a:fillRect/>
            </a:stretch>
          </p:blipFill>
          <p:spPr>
            <a:xfrm>
              <a:off x="6445224" y="-1676722"/>
              <a:ext cx="8574697" cy="3744416"/>
            </a:xfrm>
            <a:prstGeom prst="rect">
              <a:avLst/>
            </a:prstGeom>
          </p:spPr>
        </p:pic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2240" y="267494"/>
            <a:ext cx="2411760" cy="48760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it-IT" sz="1400" b="1" dirty="0" smtClean="0"/>
              <a:t>&lt;section&gt;</a:t>
            </a:r>
            <a:r>
              <a:rPr lang="it-IT" sz="1400" dirty="0" smtClean="0"/>
              <a:t>:</a:t>
            </a:r>
            <a:endParaRPr lang="it-IT" sz="1400" b="1" dirty="0" smtClean="0"/>
          </a:p>
          <a:p>
            <a:pPr>
              <a:buNone/>
            </a:pPr>
            <a:r>
              <a:rPr lang="it-IT" sz="1400" dirty="0" smtClean="0"/>
              <a:t>	padding: 60px 0px; larghezza: 66.67%;</a:t>
            </a:r>
          </a:p>
          <a:p>
            <a:pPr>
              <a:buNone/>
            </a:pPr>
            <a:r>
              <a:rPr lang="it-IT" sz="1400" dirty="0" smtClean="0"/>
              <a:t>	bordo superiore: 2px;</a:t>
            </a:r>
          </a:p>
          <a:p>
            <a:pPr>
              <a:buNone/>
            </a:pPr>
            <a:r>
              <a:rPr lang="it-IT" sz="1400" dirty="0" smtClean="0"/>
              <a:t>	</a:t>
            </a:r>
          </a:p>
          <a:p>
            <a:pPr>
              <a:buNone/>
            </a:pPr>
            <a:r>
              <a:rPr lang="it-IT" sz="1400" dirty="0" smtClean="0"/>
              <a:t>	margine: 0px;</a:t>
            </a:r>
          </a:p>
          <a:p>
            <a:pPr>
              <a:buNone/>
            </a:pPr>
            <a:r>
              <a:rPr lang="it-IT" sz="1400" dirty="0" smtClean="0"/>
              <a:t>	</a:t>
            </a:r>
          </a:p>
          <a:p>
            <a:pPr>
              <a:buNone/>
            </a:pPr>
            <a:r>
              <a:rPr lang="it-IT" sz="1400" dirty="0" smtClean="0"/>
              <a:t>  	margine superiore: 0px;</a:t>
            </a:r>
          </a:p>
          <a:p>
            <a:pPr>
              <a:buNone/>
            </a:pPr>
            <a:r>
              <a:rPr lang="it-IT" sz="1400" dirty="0" smtClean="0"/>
              <a:t>  	margine inferiore: 20px;</a:t>
            </a:r>
          </a:p>
          <a:p>
            <a:pPr>
              <a:buNone/>
            </a:pPr>
            <a:r>
              <a:rPr lang="it-IT" sz="1400" dirty="0" smtClean="0"/>
              <a:t>	bordo inferiore: 1px;</a:t>
            </a:r>
          </a:p>
          <a:p>
            <a:pPr>
              <a:buNone/>
            </a:pPr>
            <a:r>
              <a:rPr lang="it-IT" sz="1400" dirty="0" smtClean="0"/>
              <a:t>	</a:t>
            </a:r>
          </a:p>
          <a:p>
            <a:pPr>
              <a:buNone/>
            </a:pPr>
            <a:r>
              <a:rPr lang="it-IT" sz="1400" dirty="0" smtClean="0"/>
              <a:t>	margine: 20px;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sz="1400" dirty="0" smtClean="0"/>
              <a:t>	altezza: 100%;</a:t>
            </a:r>
          </a:p>
          <a:p>
            <a:pPr>
              <a:buNone/>
            </a:pPr>
            <a:r>
              <a:rPr lang="it-IT" sz="1400" dirty="0" smtClean="0"/>
              <a:t>	larghezza: 100%;</a:t>
            </a:r>
          </a:p>
          <a:p>
            <a:pPr>
              <a:buNone/>
            </a:pPr>
            <a:r>
              <a:rPr lang="it-IT" sz="1400" dirty="0" smtClean="0"/>
              <a:t> 	bordo: 1px;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1043608" y="447534"/>
            <a:ext cx="143976" cy="180000"/>
          </a:xfrm>
          <a:prstGeom prst="rect">
            <a:avLst/>
          </a:prstGeom>
          <a:solidFill>
            <a:srgbClr val="F0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500" b="1" dirty="0" smtClean="0"/>
              <a:t>&lt;-&gt;</a:t>
            </a:r>
            <a:endParaRPr lang="it-IT" sz="500" b="1" dirty="0"/>
          </a:p>
        </p:txBody>
      </p:sp>
      <p:sp>
        <p:nvSpPr>
          <p:cNvPr id="15" name="Rettangolo 14"/>
          <p:cNvSpPr/>
          <p:nvPr/>
        </p:nvSpPr>
        <p:spPr>
          <a:xfrm>
            <a:off x="35496" y="123478"/>
            <a:ext cx="720000" cy="4968000"/>
          </a:xfrm>
          <a:prstGeom prst="rect">
            <a:avLst/>
          </a:prstGeom>
          <a:solidFill>
            <a:srgbClr val="13B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4400" dirty="0" smtClean="0"/>
              <a:t>&lt;-&gt;</a:t>
            </a:r>
            <a:endParaRPr lang="it-IT" sz="4400" dirty="0"/>
          </a:p>
        </p:txBody>
      </p:sp>
      <p:sp>
        <p:nvSpPr>
          <p:cNvPr id="16" name="Rettangolo 15"/>
          <p:cNvSpPr/>
          <p:nvPr/>
        </p:nvSpPr>
        <p:spPr>
          <a:xfrm>
            <a:off x="1259632" y="1563638"/>
            <a:ext cx="720000" cy="3240000"/>
          </a:xfrm>
          <a:prstGeom prst="rect">
            <a:avLst/>
          </a:prstGeom>
          <a:solidFill>
            <a:srgbClr val="FFA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3200" b="1" dirty="0" smtClean="0"/>
              <a:t>&lt;-&gt;</a:t>
            </a:r>
            <a:endParaRPr lang="it-IT" sz="3200" b="1" dirty="0"/>
          </a:p>
        </p:txBody>
      </p:sp>
      <p:sp>
        <p:nvSpPr>
          <p:cNvPr id="20" name="Triangolo isoscele 19"/>
          <p:cNvSpPr/>
          <p:nvPr/>
        </p:nvSpPr>
        <p:spPr>
          <a:xfrm rot="5400000">
            <a:off x="6808928" y="812254"/>
            <a:ext cx="170639" cy="180000"/>
          </a:xfrm>
          <a:prstGeom prst="triangle">
            <a:avLst/>
          </a:prstGeom>
          <a:solidFill>
            <a:srgbClr val="13B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/>
          <p:cNvSpPr/>
          <p:nvPr/>
        </p:nvSpPr>
        <p:spPr>
          <a:xfrm>
            <a:off x="1043608" y="627534"/>
            <a:ext cx="143976" cy="252000"/>
          </a:xfrm>
          <a:prstGeom prst="rect">
            <a:avLst/>
          </a:prstGeom>
          <a:solidFill>
            <a:srgbClr val="D9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500" b="1" dirty="0" smtClean="0"/>
              <a:t>&lt;-&gt;</a:t>
            </a:r>
            <a:endParaRPr lang="it-IT" sz="500" b="1" dirty="0"/>
          </a:p>
        </p:txBody>
      </p:sp>
      <p:sp>
        <p:nvSpPr>
          <p:cNvPr id="26" name="Rettangolo 25"/>
          <p:cNvSpPr/>
          <p:nvPr/>
        </p:nvSpPr>
        <p:spPr>
          <a:xfrm>
            <a:off x="1043608" y="1239622"/>
            <a:ext cx="143976" cy="32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800" b="1" dirty="0" smtClean="0"/>
              <a:t>&lt;-&gt;</a:t>
            </a:r>
            <a:endParaRPr lang="it-IT" sz="800" b="1" dirty="0"/>
          </a:p>
        </p:txBody>
      </p:sp>
      <p:sp>
        <p:nvSpPr>
          <p:cNvPr id="27" name="Triangolo isoscele 26"/>
          <p:cNvSpPr/>
          <p:nvPr/>
        </p:nvSpPr>
        <p:spPr>
          <a:xfrm rot="5400000">
            <a:off x="6844952" y="1604342"/>
            <a:ext cx="170639" cy="180000"/>
          </a:xfrm>
          <a:prstGeom prst="triangle">
            <a:avLst/>
          </a:prstGeom>
          <a:solidFill>
            <a:srgbClr val="F0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Triangolo isoscele 27"/>
          <p:cNvSpPr/>
          <p:nvPr/>
        </p:nvSpPr>
        <p:spPr>
          <a:xfrm rot="5400000">
            <a:off x="6844952" y="2360406"/>
            <a:ext cx="170639" cy="180000"/>
          </a:xfrm>
          <a:prstGeom prst="triangle">
            <a:avLst/>
          </a:prstGeom>
          <a:solidFill>
            <a:srgbClr val="D9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Triangolo isoscele 28"/>
          <p:cNvSpPr/>
          <p:nvPr/>
        </p:nvSpPr>
        <p:spPr>
          <a:xfrm rot="5400000">
            <a:off x="6844952" y="3116510"/>
            <a:ext cx="170639" cy="18000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Triangolo isoscele 29"/>
          <p:cNvSpPr/>
          <p:nvPr/>
        </p:nvSpPr>
        <p:spPr>
          <a:xfrm rot="5400000">
            <a:off x="6844952" y="3863214"/>
            <a:ext cx="170639" cy="180000"/>
          </a:xfrm>
          <a:prstGeom prst="triangle">
            <a:avLst/>
          </a:prstGeom>
          <a:solidFill>
            <a:srgbClr val="FFA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Segnaposto numero diapositiva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4</a:t>
            </a:fld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t="52250" b="3351"/>
          <a:stretch>
            <a:fillRect/>
          </a:stretch>
        </p:blipFill>
        <p:spPr bwMode="auto">
          <a:xfrm>
            <a:off x="0" y="0"/>
            <a:ext cx="9144000" cy="22837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552" y="2715766"/>
            <a:ext cx="8604448" cy="19442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2600" b="1" dirty="0" smtClean="0"/>
              <a:t>&lt;</a:t>
            </a:r>
            <a:r>
              <a:rPr lang="it-IT" sz="2600" b="1" dirty="0" err="1" smtClean="0"/>
              <a:t>section</a:t>
            </a:r>
            <a:r>
              <a:rPr lang="it-IT" sz="2600" b="1" dirty="0" smtClean="0"/>
              <a:t>&gt;</a:t>
            </a:r>
            <a:r>
              <a:rPr lang="it-IT" sz="2600" dirty="0" smtClean="0"/>
              <a:t>:	</a:t>
            </a:r>
            <a:r>
              <a:rPr lang="it-IT" sz="2600" dirty="0" err="1" smtClean="0"/>
              <a:t>padding</a:t>
            </a:r>
            <a:r>
              <a:rPr lang="it-IT" sz="2600" dirty="0" smtClean="0"/>
              <a:t>: 60px;</a:t>
            </a:r>
          </a:p>
          <a:p>
            <a:pPr>
              <a:buNone/>
            </a:pPr>
            <a:endParaRPr lang="it-IT" sz="2600" dirty="0" smtClean="0"/>
          </a:p>
          <a:p>
            <a:pPr>
              <a:buNone/>
            </a:pPr>
            <a:r>
              <a:rPr lang="it-IT" sz="2600" b="1" dirty="0" smtClean="0"/>
              <a:t>&lt;</a:t>
            </a:r>
            <a:r>
              <a:rPr lang="it-IT" sz="2600" b="1" dirty="0" err="1" smtClean="0"/>
              <a:t>footer</a:t>
            </a:r>
            <a:r>
              <a:rPr lang="it-IT" sz="2600" b="1" dirty="0" smtClean="0"/>
              <a:t>&gt;</a:t>
            </a:r>
            <a:r>
              <a:rPr lang="it-IT" sz="2600" dirty="0" smtClean="0"/>
              <a:t>:	altezza: </a:t>
            </a:r>
            <a:r>
              <a:rPr lang="en-US" sz="2600" dirty="0" smtClean="0"/>
              <a:t>50px;	</a:t>
            </a:r>
            <a:endParaRPr lang="it-IT" sz="2800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4932040" y="1633110"/>
            <a:ext cx="360040" cy="3600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200" b="1" dirty="0" smtClean="0"/>
              <a:t>&lt;-&gt;</a:t>
            </a:r>
            <a:endParaRPr lang="it-IT" sz="1200" b="1" dirty="0"/>
          </a:p>
        </p:txBody>
      </p:sp>
      <p:sp>
        <p:nvSpPr>
          <p:cNvPr id="20" name="Triangolo isoscele 19"/>
          <p:cNvSpPr/>
          <p:nvPr/>
        </p:nvSpPr>
        <p:spPr>
          <a:xfrm rot="5400000">
            <a:off x="2195736" y="2859782"/>
            <a:ext cx="180000" cy="180000"/>
          </a:xfrm>
          <a:prstGeom prst="triangl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riangolo isoscele 12"/>
          <p:cNvSpPr/>
          <p:nvPr/>
        </p:nvSpPr>
        <p:spPr>
          <a:xfrm rot="5400000">
            <a:off x="2195736" y="3831909"/>
            <a:ext cx="180000" cy="180000"/>
          </a:xfrm>
          <a:prstGeom prst="triangle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03-A30A-49AA-B9BE-E0444CB65AC1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3131840" y="1975182"/>
            <a:ext cx="252000" cy="306000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100" b="1" dirty="0" smtClean="0"/>
              <a:t>&lt;-&gt;</a:t>
            </a:r>
            <a:endParaRPr lang="it-IT" sz="11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45</Words>
  <Application>Microsoft Office PowerPoint</Application>
  <PresentationFormat>Presentazione su schermo (16:9)</PresentationFormat>
  <Paragraphs>49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6" baseType="lpstr">
      <vt:lpstr>Tema di Office</vt:lpstr>
      <vt:lpstr>mhw1: dimensioni del sito  Casaccio Agrippino 1000014638</vt:lpstr>
      <vt:lpstr>Diapositiva 2</vt:lpstr>
      <vt:lpstr>Diapositiva 3</vt:lpstr>
      <vt:lpstr>Diapositiva 4</vt:lpstr>
      <vt:lpstr>Diapositiva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</dc:creator>
  <cp:lastModifiedBy>utente</cp:lastModifiedBy>
  <cp:revision>14</cp:revision>
  <dcterms:created xsi:type="dcterms:W3CDTF">2023-03-23T12:19:14Z</dcterms:created>
  <dcterms:modified xsi:type="dcterms:W3CDTF">2023-03-25T07:58:49Z</dcterms:modified>
</cp:coreProperties>
</file>